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0DA"/>
    <a:srgbClr val="4B81B5"/>
    <a:srgbClr val="E6EBF5"/>
    <a:srgbClr val="457DB3"/>
    <a:srgbClr val="EF7A8A"/>
    <a:srgbClr val="F497A4"/>
    <a:srgbClr val="FFFFFF"/>
    <a:srgbClr val="6BC4C4"/>
    <a:srgbClr val="9EE0EB"/>
    <a:srgbClr val="7CE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C0508-BCA1-4621-8BBB-8930F7DD0A9C}" type="datetimeFigureOut">
              <a:rPr lang="ko-KR" altLang="en-US" smtClean="0"/>
              <a:t>2026-06-12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867A4-76AA-4310-83B1-377191B79F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506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867A4-76AA-4310-83B1-377191B79FA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964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833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78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26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289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76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94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00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4676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46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40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396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7C5C-7907-4B4C-BAD1-F17E89859A11}" type="datetimeFigureOut">
              <a:rPr lang="ko-KR" altLang="en-US" smtClean="0"/>
              <a:pPr/>
              <a:t>2026-06-12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77F27-AB0C-4201-AD51-10387F1E8E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95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77938" y="260647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57DB3"/>
                </a:solidFill>
                <a:latin typeface="+mj-lt"/>
                <a:ea typeface="문체부 돋음체" panose="020B0609000101010101" pitchFamily="49" charset="-127"/>
                <a:cs typeface="Tahoma" panose="020B0604030504040204" pitchFamily="34" charset="0"/>
              </a:rPr>
              <a:t>2026</a:t>
            </a:r>
            <a:r>
              <a:rPr lang="ko-KR" altLang="en-US" sz="3200" b="1" dirty="0">
                <a:solidFill>
                  <a:srgbClr val="457DB3"/>
                </a:solidFill>
                <a:latin typeface="+mj-lt"/>
                <a:ea typeface="문체부 돋음체" panose="020B0609000101010101" pitchFamily="49" charset="-127"/>
                <a:cs typeface="Tahoma" panose="020B0604030504040204" pitchFamily="34" charset="0"/>
              </a:rPr>
              <a:t>년도</a:t>
            </a:r>
            <a:r>
              <a:rPr lang="ko-KR" altLang="en-US" sz="3200" b="1" dirty="0">
                <a:solidFill>
                  <a:schemeClr val="tx2">
                    <a:lumMod val="75000"/>
                  </a:schemeClr>
                </a:solidFill>
                <a:latin typeface="+mj-lt"/>
                <a:ea typeface="문체부 돋음체" panose="020B0609000101010101" pitchFamily="49" charset="-127"/>
                <a:cs typeface="Tahoma" panose="020B0604030504040204" pitchFamily="34" charset="0"/>
              </a:rPr>
              <a:t> </a:t>
            </a:r>
            <a:r>
              <a:rPr lang="ko-KR" altLang="en-US" sz="3200" b="1" dirty="0">
                <a:solidFill>
                  <a:srgbClr val="A6C0DA"/>
                </a:solidFill>
                <a:latin typeface="+mj-lt"/>
                <a:ea typeface="문체부 돋음체" panose="020B0609000101010101" pitchFamily="49" charset="-127"/>
                <a:cs typeface="Tahoma" panose="020B0604030504040204" pitchFamily="34" charset="0"/>
              </a:rPr>
              <a:t>집체교육과정 일정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323" y="5602899"/>
            <a:ext cx="8784976" cy="78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50" dirty="0"/>
              <a:t>★ 상기의 일정 및 교육비는 변경 될 수 있음</a:t>
            </a:r>
            <a:r>
              <a:rPr lang="en-US" altLang="ko-KR" sz="105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50" dirty="0"/>
              <a:t>★ 전 과정 고용보험 </a:t>
            </a:r>
            <a:r>
              <a:rPr lang="ko-KR" altLang="en-US" sz="1050" u="sng" dirty="0" err="1"/>
              <a:t>비환급</a:t>
            </a:r>
            <a:endParaRPr lang="en-US" altLang="ko-KR" sz="1050" u="sng" dirty="0"/>
          </a:p>
          <a:p>
            <a:pPr>
              <a:lnSpc>
                <a:spcPct val="150000"/>
              </a:lnSpc>
            </a:pPr>
            <a:r>
              <a:rPr lang="ko-KR" altLang="en-US" sz="1050" dirty="0"/>
              <a:t>★ 작성일자 </a:t>
            </a:r>
            <a:r>
              <a:rPr lang="en-US" altLang="ko-KR" sz="1050" dirty="0"/>
              <a:t>: 2026. 06. 12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874366" y="-846555"/>
            <a:ext cx="9320689" cy="46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CADB491-3EF5-4674-B2D8-C1B0BAE19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3" y="980728"/>
            <a:ext cx="8990173" cy="462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66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28</Words>
  <Application>Microsoft Office PowerPoint</Application>
  <PresentationFormat>화면 슬라이드 쇼(4:3)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문체부 돋음체</vt:lpstr>
      <vt:lpstr>Arial</vt:lpstr>
      <vt:lpstr>Tahoma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sanhak10</dc:creator>
  <cp:lastModifiedBy>USER</cp:lastModifiedBy>
  <cp:revision>167</cp:revision>
  <cp:lastPrinted>2017-11-23T06:22:39Z</cp:lastPrinted>
  <dcterms:created xsi:type="dcterms:W3CDTF">2013-11-29T05:19:00Z</dcterms:created>
  <dcterms:modified xsi:type="dcterms:W3CDTF">2026-06-12T00:11:22Z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E:\SETEC\2013~2020\교육\1.일정\교육과정 일정\정규교육 일정\PPT\정규교육 일정(2019).pptx</vt:lpwstr>
  </property>
</Properties>
</file>