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B"/>
    <a:srgbClr val="FEF1E6"/>
    <a:srgbClr val="FACBA4"/>
    <a:srgbClr val="EBF0F9"/>
    <a:srgbClr val="D6E1F2"/>
    <a:srgbClr val="EDF2F9"/>
    <a:srgbClr val="F2F1CA"/>
    <a:srgbClr val="E4E292"/>
    <a:srgbClr val="CCCC40"/>
    <a:srgbClr val="FFFD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42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C0508-BCA1-4621-8BBB-8930F7DD0A9C}" type="datetimeFigureOut">
              <a:rPr lang="ko-KR" altLang="en-US" smtClean="0"/>
              <a:t>2016-01-20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867A4-76AA-4310-83B1-377191B79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06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33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89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76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4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0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67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46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40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96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78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6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C7C5C-7907-4B4C-BAD1-F17E89859A11}" type="datetimeFigureOut">
              <a:rPr lang="ko-KR" altLang="en-US" smtClean="0"/>
              <a:pPr/>
              <a:t>2016-01-20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95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591484"/>
              </p:ext>
            </p:extLst>
          </p:nvPr>
        </p:nvGraphicFramePr>
        <p:xfrm>
          <a:off x="215520" y="980728"/>
          <a:ext cx="8676964" cy="4752527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1332144"/>
                <a:gridCol w="720080"/>
                <a:gridCol w="744045"/>
                <a:gridCol w="381175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68096"/>
              </a:tblGrid>
              <a:tr h="26907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                         월</a:t>
                      </a:r>
                      <a:b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</a:br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</a:t>
                      </a:r>
                      <a:r>
                        <a:rPr lang="ko-KR" altLang="en-US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과정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기간</a:t>
                      </a:r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0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교육비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정원</a:t>
                      </a:r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8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APR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MAY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JUN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JUL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AUG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SEP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OCT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NOV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DEC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</a:tr>
              <a:tr h="2607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반도체기초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(33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￦700,000</a:t>
                      </a:r>
                      <a:endParaRPr lang="en-US" altLang="ko-KR" sz="1100" b="1" i="0" u="none" strike="noStrike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7~11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4~8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9~13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13~17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26~30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17~21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12~16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2607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5/30~6/3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Ⅰ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(30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￦500,000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20~24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Ⅱ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￦350,000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평판디스플레이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플라즈마기술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28~31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27~30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11/28~12/1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장비진공기술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4~7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24~27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반도체장비통신기술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29~31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Dry Etcher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20hr)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PECVD/ALD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19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10~12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938" y="26064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 2016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년 정규교육과정 일정 </a:t>
            </a:r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endParaRPr lang="ko-KR" altLang="en-US" sz="3200" b="1" dirty="0">
              <a:solidFill>
                <a:schemeClr val="tx2">
                  <a:lumMod val="75000"/>
                </a:schemeClr>
              </a:solidFill>
              <a:latin typeface="한컴 쿨재즈 B" panose="02020603020101020101" pitchFamily="18" charset="-127"/>
              <a:ea typeface="한컴 쿨재즈 B" panose="02020603020101020101" pitchFamily="18" charset="-127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516" y="5517232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000" dirty="0"/>
          </a:p>
          <a:p>
            <a:endParaRPr lang="ko-KR" altLang="en-US" sz="1000" dirty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상기의 </a:t>
            </a:r>
            <a:r>
              <a:rPr lang="ko-KR" altLang="en-US" sz="1000" dirty="0" smtClean="0"/>
              <a:t>일정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및 교육비는 </a:t>
            </a:r>
            <a:r>
              <a:rPr lang="ko-KR" altLang="en-US" sz="1000" smtClean="0"/>
              <a:t>변경될 수 있음</a:t>
            </a:r>
            <a:r>
              <a:rPr lang="en-US" altLang="ko-KR" sz="1000" smtClean="0"/>
              <a:t>(1</a:t>
            </a:r>
            <a:r>
              <a:rPr lang="ko-KR" altLang="en-US" sz="1000" smtClean="0"/>
              <a:t>월</a:t>
            </a:r>
            <a:r>
              <a:rPr lang="en-US" altLang="ko-KR" sz="1000" smtClean="0"/>
              <a:t>, 2</a:t>
            </a:r>
            <a:r>
              <a:rPr lang="ko-KR" altLang="en-US" sz="1000" smtClean="0"/>
              <a:t>월 정규교육 없음</a:t>
            </a:r>
            <a:r>
              <a:rPr lang="en-US" altLang="ko-KR" sz="1000" smtClean="0"/>
              <a:t>)</a:t>
            </a:r>
            <a:endParaRPr lang="en-US" altLang="ko-KR" sz="1000" dirty="0" smtClean="0"/>
          </a:p>
          <a:p>
            <a:r>
              <a:rPr lang="ko-KR" altLang="en-US" sz="1000" dirty="0" smtClean="0"/>
              <a:t>*</a:t>
            </a:r>
            <a:r>
              <a:rPr lang="en-US" altLang="ko-KR" sz="1000" dirty="0"/>
              <a:t>[</a:t>
            </a:r>
            <a:r>
              <a:rPr lang="ko-KR" altLang="en-US" sz="1000" dirty="0"/>
              <a:t>고용노동부</a:t>
            </a:r>
            <a:r>
              <a:rPr lang="en-US" altLang="ko-KR" sz="1000" dirty="0"/>
              <a:t>-</a:t>
            </a:r>
            <a:r>
              <a:rPr lang="ko-KR" altLang="en-US" sz="1000" dirty="0"/>
              <a:t>사업주 직업능력개발훈련 지원사업</a:t>
            </a:r>
            <a:r>
              <a:rPr lang="en-US" altLang="ko-KR" sz="1000" dirty="0"/>
              <a:t>]</a:t>
            </a:r>
            <a:r>
              <a:rPr lang="ko-KR" altLang="en-US" sz="1000" dirty="0"/>
              <a:t>에 의해 인정 받은 교육과정으로 약 </a:t>
            </a:r>
            <a:r>
              <a:rPr lang="en-US" altLang="ko-KR" sz="1000" dirty="0" smtClean="0"/>
              <a:t>35%</a:t>
            </a:r>
            <a:r>
              <a:rPr lang="ko-KR" altLang="en-US" sz="1000" dirty="0"/>
              <a:t>에 해당하는 소정의 </a:t>
            </a:r>
            <a:r>
              <a:rPr lang="ko-KR" altLang="en-US" sz="1000"/>
              <a:t>지원금을 </a:t>
            </a:r>
            <a:r>
              <a:rPr lang="ko-KR" altLang="en-US" sz="1000" smtClean="0"/>
              <a:t>환급</a:t>
            </a:r>
            <a:r>
              <a:rPr lang="en-US" altLang="ko-KR" sz="1000" smtClean="0"/>
              <a:t> </a:t>
            </a:r>
            <a:endParaRPr lang="ko-KR" altLang="en-US" sz="1000" dirty="0"/>
          </a:p>
          <a:p>
            <a:r>
              <a:rPr lang="en-US" altLang="ko-KR" sz="1000" dirty="0" smtClean="0"/>
              <a:t> (</a:t>
            </a:r>
            <a:r>
              <a:rPr lang="ko-KR" altLang="en-US" sz="1000" dirty="0"/>
              <a:t>수행기관 </a:t>
            </a:r>
            <a:r>
              <a:rPr lang="en-US" altLang="ko-KR" sz="1000" dirty="0"/>
              <a:t>: </a:t>
            </a:r>
            <a:r>
              <a:rPr lang="ko-KR" altLang="en-US" sz="1000" dirty="0"/>
              <a:t>한국산업인력공단 지역본부 및 지사</a:t>
            </a:r>
            <a:r>
              <a:rPr lang="en-US" altLang="ko-KR" sz="1000" dirty="0"/>
              <a:t>) </a:t>
            </a:r>
            <a:endParaRPr lang="en-US" altLang="ko-KR" sz="1000" dirty="0" smtClean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작성일자 </a:t>
            </a:r>
            <a:r>
              <a:rPr lang="en-US" altLang="ko-KR" sz="1000"/>
              <a:t>: </a:t>
            </a:r>
            <a:r>
              <a:rPr lang="en-US" altLang="ko-KR" sz="1000" smtClean="0"/>
              <a:t>2016.1.20</a:t>
            </a:r>
            <a:endParaRPr lang="ko-KR" altLang="en-US" sz="1000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3491880" y="1628800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46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205</Words>
  <Application>Microsoft Office PowerPoint</Application>
  <PresentationFormat>화면 슬라이드 쇼(4:3)</PresentationFormat>
  <Paragraphs>101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sanhak10</dc:creator>
  <cp:lastModifiedBy>sanhak10</cp:lastModifiedBy>
  <cp:revision>57</cp:revision>
  <cp:lastPrinted>2015-12-16T00:58:09Z</cp:lastPrinted>
  <dcterms:created xsi:type="dcterms:W3CDTF">2013-11-29T05:19:00Z</dcterms:created>
  <dcterms:modified xsi:type="dcterms:W3CDTF">2016-01-20T08:24:23Z</dcterms:modified>
</cp:coreProperties>
</file>