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815375"/>
              </p:ext>
            </p:extLst>
          </p:nvPr>
        </p:nvGraphicFramePr>
        <p:xfrm>
          <a:off x="215520" y="980728"/>
          <a:ext cx="8676964" cy="480444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25~29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</a:t>
                      </a:r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 </a:t>
                      </a:r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9~11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폐강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폐강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28~30</a:t>
                      </a:r>
                    </a:p>
                    <a:p>
                      <a:pPr algn="ctr" fontAlgn="ctr"/>
                      <a:r>
                        <a:rPr lang="en-US" altLang="ko-KR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9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8924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변경될 수 있음</a:t>
            </a:r>
            <a:r>
              <a:rPr lang="en-US" altLang="ko-KR" sz="1000" dirty="0" smtClean="0"/>
              <a:t>(1</a:t>
            </a:r>
            <a:r>
              <a:rPr lang="ko-KR" altLang="en-US" sz="1000" dirty="0" smtClean="0"/>
              <a:t>월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월 정규교육 없음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지원금을 </a:t>
            </a:r>
            <a:r>
              <a:rPr lang="ko-KR" altLang="en-US" sz="1000" dirty="0" smtClean="0"/>
              <a:t>환급</a:t>
            </a:r>
            <a:r>
              <a:rPr lang="en-US" altLang="ko-KR" sz="1000" dirty="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2016.4.21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3491880" y="3124597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595428" y="15101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048336" y="16625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4517105" y="1873846"/>
            <a:ext cx="486941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4610286" y="5013176"/>
            <a:ext cx="305157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217</Words>
  <Application>Microsoft Office PowerPoint</Application>
  <PresentationFormat>화면 슬라이드 쇼(4:3)</PresentationFormat>
  <Paragraphs>107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jys</cp:lastModifiedBy>
  <cp:revision>65</cp:revision>
  <cp:lastPrinted>2016-03-09T08:19:52Z</cp:lastPrinted>
  <dcterms:created xsi:type="dcterms:W3CDTF">2013-11-29T05:19:00Z</dcterms:created>
  <dcterms:modified xsi:type="dcterms:W3CDTF">2016-04-21T01:08:20Z</dcterms:modified>
</cp:coreProperties>
</file>